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4"/>
  </p:notesMasterIdLst>
  <p:sldIdLst>
    <p:sldId id="2147482234" r:id="rId7"/>
    <p:sldId id="2147480783" r:id="rId8"/>
    <p:sldId id="2147482235" r:id="rId9"/>
    <p:sldId id="2147482237" r:id="rId10"/>
    <p:sldId id="2147482248" r:id="rId11"/>
    <p:sldId id="2147482238" r:id="rId12"/>
    <p:sldId id="2147482227" r:id="rId13"/>
    <p:sldId id="2147482241" r:id="rId14"/>
    <p:sldId id="2147482240" r:id="rId15"/>
    <p:sldId id="2147482242" r:id="rId16"/>
    <p:sldId id="2147482246" r:id="rId17"/>
    <p:sldId id="2147482245" r:id="rId18"/>
    <p:sldId id="2147482239" r:id="rId19"/>
    <p:sldId id="2147482244" r:id="rId20"/>
    <p:sldId id="2147482247" r:id="rId21"/>
    <p:sldId id="2147482233" r:id="rId22"/>
    <p:sldId id="2147482236" r:id="rId2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p:scale>
          <a:sx n="78" d="100"/>
          <a:sy n="78" d="100"/>
        </p:scale>
        <p:origin x="144" y="2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02/27/2025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9:34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9:34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9:35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9:35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9:34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9:43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9:33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9:34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9:34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658396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2/27/2025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image" Target="../media/image12.svg"/><Relationship Id="rId5" Type="http://schemas.openxmlformats.org/officeDocument/2006/relationships/slideLayout" Target="../slideLayouts/slideLayout3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1.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2.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theme" Target="../theme/theme3.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4.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7" r:id="rId49"/>
    <p:sldLayoutId id="214748389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2/27/2025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80.xml"/><Relationship Id="rId6" Type="http://schemas.openxmlformats.org/officeDocument/2006/relationships/image" Target="../media/image52.png"/><Relationship Id="rId5" Type="http://schemas.openxmlformats.org/officeDocument/2006/relationships/image" Target="../media/image69.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52.png"/><Relationship Id="rId5" Type="http://schemas.openxmlformats.org/officeDocument/2006/relationships/image" Target="../media/image70.png"/><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51.sv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1.xml"/><Relationship Id="rId5" Type="http://schemas.openxmlformats.org/officeDocument/2006/relationships/image" Target="../media/image52.png"/><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04.xml"/><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7699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953021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257229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494709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4122709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AD59A5E9-4350-3F6C-B392-81C69B538EEF}"/>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12A810C6-BBC8-708A-5490-67F96C4C63EE}"/>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CBB5A82C-8589-AD59-0E7A-BD841915F5A6}"/>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2DB176C0-FB57-74A1-7529-4D0A748ABA14}"/>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2C0FC31B-DC3B-88E4-0509-ECB15009351F}"/>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1BCCC5F2-7DFC-E870-6FDC-CE43D4622B43}"/>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36DE7E92-AAF4-F9A0-09C9-36377DCB752D}"/>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6123A467-01DF-0F0D-2CDD-E2A7107DEFBB}"/>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8123529-8C78-95F2-D80B-4C33D2967FF4}"/>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0D2ED52-DEB6-F11F-5921-D16156A3E575}"/>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676EA597-2F88-2465-F73C-0F77382F638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68156CE2-3139-5349-D79B-D9137EC28D24}"/>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ABF053A7-41BE-2846-BC60-580337F4F6F8}"/>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err="1"/>
              <a:t>Conceptos</a:t>
            </a:r>
            <a:r>
              <a:rPr lang="en-GB" dirty="0"/>
              <a:t> </a:t>
            </a:r>
            <a:r>
              <a:rPr lang="en-GB" dirty="0" err="1"/>
              <a:t>basicos</a:t>
            </a:r>
            <a:endParaRPr lang="en-GB" dirty="0"/>
          </a:p>
        </p:txBody>
      </p:sp>
      <p:sp>
        <p:nvSpPr>
          <p:cNvPr id="36" name="TextBox 35">
            <a:extLst>
              <a:ext uri="{FF2B5EF4-FFF2-40B4-BE49-F238E27FC236}">
                <a16:creationId xmlns:a16="http://schemas.microsoft.com/office/drawing/2014/main" id="{65E5736B-BDEE-9411-0724-208EA9552BB3}"/>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E27CE5E-E8D9-93EE-F3D8-9DB868D14ADF}"/>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B2E828AE-FF0F-8443-5E96-FCA450FCBDDC}"/>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 algo major?</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4673338"/>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2940044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github.com/emimontesdeoca/global-ai-2025-madrid-semantickernel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28" name="TextBox 7">
            <a:extLst>
              <a:ext uri="{FF2B5EF4-FFF2-40B4-BE49-F238E27FC236}">
                <a16:creationId xmlns:a16="http://schemas.microsoft.com/office/drawing/2014/main" id="{F3AD5029-7CE4-A7D8-4917-B7CE98DCA9A8}"/>
              </a:ext>
            </a:extLst>
          </p:cNvPr>
          <p:cNvSpPr txBox="1"/>
          <p:nvPr/>
        </p:nvSpPr>
        <p:spPr>
          <a:xfrm>
            <a:off x="870686" y="426756"/>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29" name="Rectángulo: esquinas redondeadas 15">
            <a:extLst>
              <a:ext uri="{FF2B5EF4-FFF2-40B4-BE49-F238E27FC236}">
                <a16:creationId xmlns:a16="http://schemas.microsoft.com/office/drawing/2014/main" id="{63361303-E0C3-3FE6-71BD-85A47D069149}"/>
              </a:ext>
            </a:extLst>
          </p:cNvPr>
          <p:cNvSpPr/>
          <p:nvPr/>
        </p:nvSpPr>
        <p:spPr bwMode="auto">
          <a:xfrm>
            <a:off x="715978" y="2056440"/>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983073"/>
            <a:ext cx="4073312" cy="1596482"/>
          </a:xfrm>
          <a:prstGeom prst="rect">
            <a:avLst/>
          </a:prstGeom>
        </p:spPr>
      </p:pic>
      <p:pic>
        <p:nvPicPr>
          <p:cNvPr id="31"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915746"/>
            <a:ext cx="4263520" cy="1671032"/>
          </a:xfrm>
          <a:prstGeom prst="rect">
            <a:avLst/>
          </a:prstGeom>
        </p:spPr>
      </p:pic>
      <p:pic>
        <p:nvPicPr>
          <p:cNvPr id="32"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839399"/>
            <a:ext cx="2462688" cy="759970"/>
          </a:xfrm>
          <a:prstGeom prst="rect">
            <a:avLst/>
          </a:prstGeom>
        </p:spPr>
      </p:pic>
      <p:pic>
        <p:nvPicPr>
          <p:cNvPr id="33"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6056977"/>
            <a:ext cx="2148840" cy="661181"/>
          </a:xfrm>
          <a:prstGeom prst="rect">
            <a:avLst/>
          </a:prstGeom>
        </p:spPr>
      </p:pic>
      <p:pic>
        <p:nvPicPr>
          <p:cNvPr id="34"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703579"/>
            <a:ext cx="3028203" cy="934485"/>
          </a:xfrm>
          <a:prstGeom prst="rect">
            <a:avLst/>
          </a:prstGeom>
        </p:spPr>
      </p:pic>
      <p:pic>
        <p:nvPicPr>
          <p:cNvPr id="35"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631998"/>
            <a:ext cx="2510670" cy="774777"/>
          </a:xfrm>
          <a:prstGeom prst="rect">
            <a:avLst/>
          </a:prstGeom>
        </p:spPr>
      </p:pic>
      <p:pic>
        <p:nvPicPr>
          <p:cNvPr id="36"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576217"/>
            <a:ext cx="2576387" cy="795056"/>
          </a:xfrm>
          <a:prstGeom prst="rect">
            <a:avLst/>
          </a:prstGeom>
        </p:spPr>
      </p:pic>
      <p:pic>
        <p:nvPicPr>
          <p:cNvPr id="37" name="Picture 36"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8130278" y="749786"/>
            <a:ext cx="2781300" cy="869156"/>
          </a:xfrm>
          <a:prstGeom prst="rect">
            <a:avLst/>
          </a:prstGeom>
        </p:spPr>
      </p:pic>
      <p:pic>
        <p:nvPicPr>
          <p:cNvPr id="38" name="Picture 37"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399170"/>
            <a:ext cx="4139532" cy="798099"/>
          </a:xfrm>
          <a:prstGeom prst="rect">
            <a:avLst/>
          </a:prstGeom>
        </p:spPr>
      </p:pic>
      <p:pic>
        <p:nvPicPr>
          <p:cNvPr id="39" name="Picture 38"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613586"/>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436948"/>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2" name="TextBox 7">
            <a:extLst>
              <a:ext uri="{FF2B5EF4-FFF2-40B4-BE49-F238E27FC236}">
                <a16:creationId xmlns:a16="http://schemas.microsoft.com/office/drawing/2014/main" id="{F3AD5029-7CE4-A7D8-4917-B7CE98DCA9A8}"/>
              </a:ext>
            </a:extLst>
          </p:cNvPr>
          <p:cNvSpPr txBox="1"/>
          <p:nvPr/>
        </p:nvSpPr>
        <p:spPr>
          <a:xfrm>
            <a:off x="870686" y="377772"/>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3" name="Rectángulo: esquinas redondeadas 15">
            <a:extLst>
              <a:ext uri="{FF2B5EF4-FFF2-40B4-BE49-F238E27FC236}">
                <a16:creationId xmlns:a16="http://schemas.microsoft.com/office/drawing/2014/main" id="{63361303-E0C3-3FE6-71BD-85A47D069149}"/>
              </a:ext>
            </a:extLst>
          </p:cNvPr>
          <p:cNvSpPr/>
          <p:nvPr/>
        </p:nvSpPr>
        <p:spPr bwMode="auto">
          <a:xfrm>
            <a:off x="715978" y="1917648"/>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844281"/>
            <a:ext cx="4073312" cy="1596482"/>
          </a:xfrm>
          <a:prstGeom prst="rect">
            <a:avLst/>
          </a:prstGeom>
        </p:spPr>
      </p:pic>
      <p:pic>
        <p:nvPicPr>
          <p:cNvPr id="7"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776954"/>
            <a:ext cx="4263520" cy="1671032"/>
          </a:xfrm>
          <a:prstGeom prst="rect">
            <a:avLst/>
          </a:prstGeom>
        </p:spPr>
      </p:pic>
      <p:pic>
        <p:nvPicPr>
          <p:cNvPr id="9"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700607"/>
            <a:ext cx="2462688" cy="759970"/>
          </a:xfrm>
          <a:prstGeom prst="rect">
            <a:avLst/>
          </a:prstGeom>
        </p:spPr>
      </p:pic>
      <p:pic>
        <p:nvPicPr>
          <p:cNvPr id="10"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5918185"/>
            <a:ext cx="2148840" cy="661181"/>
          </a:xfrm>
          <a:prstGeom prst="rect">
            <a:avLst/>
          </a:prstGeom>
        </p:spPr>
      </p:pic>
      <p:pic>
        <p:nvPicPr>
          <p:cNvPr id="11"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564787"/>
            <a:ext cx="3028203" cy="934485"/>
          </a:xfrm>
          <a:prstGeom prst="rect">
            <a:avLst/>
          </a:prstGeom>
        </p:spPr>
      </p:pic>
      <p:pic>
        <p:nvPicPr>
          <p:cNvPr id="12"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493206"/>
            <a:ext cx="2510670" cy="774777"/>
          </a:xfrm>
          <a:prstGeom prst="rect">
            <a:avLst/>
          </a:prstGeom>
        </p:spPr>
      </p:pic>
      <p:pic>
        <p:nvPicPr>
          <p:cNvPr id="13"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437425"/>
            <a:ext cx="2576387" cy="795056"/>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7918994" y="635712"/>
            <a:ext cx="2781300" cy="869156"/>
          </a:xfrm>
          <a:prstGeom prst="rect">
            <a:avLst/>
          </a:prstGeom>
        </p:spPr>
      </p:pic>
      <p:pic>
        <p:nvPicPr>
          <p:cNvPr id="15" name="Picture 14"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260378"/>
            <a:ext cx="4139532" cy="798099"/>
          </a:xfrm>
          <a:prstGeom prst="rect">
            <a:avLst/>
          </a:prstGeom>
        </p:spPr>
      </p:pic>
      <p:pic>
        <p:nvPicPr>
          <p:cNvPr id="26" name="Picture 25"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474794"/>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298156"/>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882141" y="771432"/>
            <a:ext cx="4140378" cy="4294998"/>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8779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18" name="Picture 17">
            <a:extLst>
              <a:ext uri="{FF2B5EF4-FFF2-40B4-BE49-F238E27FC236}">
                <a16:creationId xmlns:a16="http://schemas.microsoft.com/office/drawing/2014/main" id="{9BDCD61E-3D3D-ABB0-48B4-3B62D388CEEF}"/>
              </a:ext>
            </a:extLst>
          </p:cNvPr>
          <p:cNvPicPr>
            <a:picLocks noChangeAspect="1"/>
          </p:cNvPicPr>
          <p:nvPr/>
        </p:nvPicPr>
        <p:blipFill>
          <a:blip r:embed="rId6"/>
          <a:stretch>
            <a:fillRect/>
          </a:stretch>
        </p:blipFill>
        <p:spPr>
          <a:xfrm>
            <a:off x="5980104" y="4082898"/>
            <a:ext cx="5218105" cy="2236331"/>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7"/>
          <a:stretch>
            <a:fillRect/>
          </a:stretch>
        </p:blipFill>
        <p:spPr>
          <a:xfrm>
            <a:off x="10632806" y="123340"/>
            <a:ext cx="1445442" cy="451700"/>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aqui</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C67CE5DF-0FA5-5C2A-61A6-8087C2CCC5D9}"/>
              </a:ext>
            </a:extLst>
          </p:cNvPr>
          <p:cNvPicPr>
            <a:picLocks noChangeAspect="1"/>
          </p:cNvPicPr>
          <p:nvPr/>
        </p:nvPicPr>
        <p:blipFill>
          <a:blip r:embed="rId3"/>
          <a:stretch>
            <a:fillRect/>
          </a:stretch>
        </p:blipFill>
        <p:spPr>
          <a:xfrm>
            <a:off x="2211614" y="2757262"/>
            <a:ext cx="3483444" cy="3483444"/>
          </a:xfrm>
          <a:prstGeom prst="rect">
            <a:avLst/>
          </a:prstGeom>
        </p:spPr>
      </p:pic>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4"/>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5"/>
          <a:stretch>
            <a:fillRect/>
          </a:stretch>
        </p:blipFill>
        <p:spPr>
          <a:xfrm>
            <a:off x="10632806" y="123340"/>
            <a:ext cx="1445442" cy="451700"/>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1620064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r>
              <a:rPr lang="en-GB" sz="3200" dirty="0" err="1">
                <a:gradFill>
                  <a:gsLst>
                    <a:gs pos="1250">
                      <a:srgbClr val="FFFFFF"/>
                    </a:gs>
                    <a:gs pos="100000">
                      <a:srgbClr val="FFFFFF"/>
                    </a:gs>
                  </a:gsLst>
                  <a:lin ang="5400000" scaled="0"/>
                </a:gradFill>
                <a:latin typeface="Segoe UI"/>
                <a:sym typeface="Arial"/>
              </a:rPr>
              <a:t>tambien</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772608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1215345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Tree>
    <p:extLst>
      <p:ext uri="{BB962C8B-B14F-4D97-AF65-F5344CB8AC3E}">
        <p14:creationId xmlns:p14="http://schemas.microsoft.com/office/powerpoint/2010/main" val="2585466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461</TotalTime>
  <Words>1336</Words>
  <Application>Microsoft Office PowerPoint</Application>
  <PresentationFormat>Widescreen</PresentationFormat>
  <Paragraphs>137</Paragraphs>
  <Slides>17</Slides>
  <Notes>16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17</vt:i4>
      </vt:variant>
    </vt:vector>
  </HeadingPairs>
  <TitlesOfParts>
    <vt:vector size="33"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¡Hay sorteo (solo aqui)!</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PowerPoint Presentation</vt:lpstr>
      <vt:lpstr>¿Y si programamos algo major?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55</cp:revision>
  <dcterms:created xsi:type="dcterms:W3CDTF">2023-09-25T13:57:04Z</dcterms:created>
  <dcterms:modified xsi:type="dcterms:W3CDTF">2025-02-27T21:51:31Z</dcterms:modified>
</cp:coreProperties>
</file>